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9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00174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22A3F-E324-35D9-DEB9-ED773A2DD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06473"/>
            <a:ext cx="8144134" cy="1373070"/>
          </a:xfrm>
        </p:spPr>
        <p:txBody>
          <a:bodyPr/>
          <a:lstStyle/>
          <a:p>
            <a:r>
              <a:rPr lang="en-US" dirty="0"/>
              <a:t>ANEXO DEL </a:t>
            </a:r>
            <a:br>
              <a:rPr lang="en-US" dirty="0"/>
            </a:br>
            <a:r>
              <a:rPr lang="en-US" dirty="0"/>
              <a:t>REPORTE DE ESTADO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218CE4-1F51-1B68-FAD7-436BC782B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Laberintos</a:t>
            </a:r>
            <a:r>
              <a:rPr lang="en-US" dirty="0"/>
              <a:t> y </a:t>
            </a:r>
            <a:r>
              <a:rPr lang="en-US" dirty="0" err="1"/>
              <a:t>Fantasmas</a:t>
            </a:r>
            <a:endParaRPr lang="en-US" dirty="0"/>
          </a:p>
          <a:p>
            <a:r>
              <a:rPr lang="en-US" dirty="0"/>
              <a:t>Grupo </a:t>
            </a:r>
            <a:r>
              <a:rPr lang="en-US" dirty="0" err="1"/>
              <a:t>Pixelados</a:t>
            </a:r>
            <a:endParaRPr lang="en-US" dirty="0"/>
          </a:p>
          <a:p>
            <a:r>
              <a:rPr lang="en-US" dirty="0"/>
              <a:t>07/10/2025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962EC4-C745-4CCC-0B5A-37158F82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29300" y="2806473"/>
            <a:ext cx="946846" cy="1135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9206FF-091F-0842-29AC-13576362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1095" y="2825696"/>
            <a:ext cx="924791" cy="1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2D463-83F7-1379-9110-9FE9CA21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Capturas</a:t>
            </a:r>
            <a:r>
              <a:rPr lang="en-US" dirty="0"/>
              <a:t> del login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Cliente</a:t>
            </a:r>
            <a:endParaRPr lang="es-ES" dirty="0"/>
          </a:p>
        </p:txBody>
      </p:sp>
      <p:pic>
        <p:nvPicPr>
          <p:cNvPr id="21" name="Marcador de contenido 20">
            <a:extLst>
              <a:ext uri="{FF2B5EF4-FFF2-40B4-BE49-F238E27FC236}">
                <a16:creationId xmlns:a16="http://schemas.microsoft.com/office/drawing/2014/main" id="{EF005E20-02B1-014E-3D88-8942AD54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20" y="2505908"/>
            <a:ext cx="3508801" cy="3598863"/>
          </a:xfr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04984C6-2B8C-5DAA-6DC3-4333F6AF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80" y="2505908"/>
            <a:ext cx="3508802" cy="3598863"/>
          </a:xfrm>
          <a:prstGeom prst="rect">
            <a:avLst/>
          </a:prstGeo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558F59-383E-9749-8C00-5B6A8B73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08F1A-8124-7ADF-B314-4D186E10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Capturas</a:t>
            </a:r>
            <a:r>
              <a:rPr lang="en-US" dirty="0"/>
              <a:t> del juego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39E40F-F2B1-CDEA-C671-1811F9576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643" y="2524197"/>
            <a:ext cx="3508801" cy="3598863"/>
          </a:xfr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20FED6-0E88-DF26-393E-45629AE8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80" y="2524196"/>
            <a:ext cx="3508802" cy="3598863"/>
          </a:xfrm>
          <a:prstGeom prst="rect">
            <a:avLst/>
          </a:prstGeo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D110D8-AD7D-6DB7-729B-B676EE99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84B54-C0C3-DA14-C25E-95BCDF52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Capturas</a:t>
            </a:r>
            <a:r>
              <a:rPr lang="en-US" dirty="0"/>
              <a:t> del </a:t>
            </a:r>
            <a:r>
              <a:rPr lang="en-US" dirty="0" err="1"/>
              <a:t>protocolo</a:t>
            </a:r>
            <a:r>
              <a:rPr lang="en-US" dirty="0"/>
              <a:t> del </a:t>
            </a:r>
            <a:r>
              <a:rPr lang="en-US" dirty="0" err="1"/>
              <a:t>Cliente-Servidor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EFD7CA-9416-33CE-4DB7-C5E57491C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195" y="2505909"/>
            <a:ext cx="3529101" cy="3598863"/>
          </a:xfr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5AA726-0076-6687-2595-7C0EB611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107326"/>
            <a:ext cx="2930588" cy="4677000"/>
          </a:xfrm>
          <a:prstGeom prst="rect">
            <a:avLst/>
          </a:prstGeom>
          <a:ln w="38100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4D0150-8A2D-4AD1-6E67-48F22DE5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B7141-F98E-8C06-DE2D-5D311EA5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 diseñados para las </a:t>
            </a:r>
            <a:r>
              <a:rPr lang="en-US" dirty="0" err="1"/>
              <a:t>entidades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64096B-BCC6-713B-633A-AF66E01E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498" y="2637251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438912 w 1828800"/>
              <a:gd name="connsiteY1" fmla="*/ 0 h 1828800"/>
              <a:gd name="connsiteX2" fmla="*/ 841248 w 1828800"/>
              <a:gd name="connsiteY2" fmla="*/ 0 h 1828800"/>
              <a:gd name="connsiteX3" fmla="*/ 1243584 w 1828800"/>
              <a:gd name="connsiteY3" fmla="*/ 0 h 1828800"/>
              <a:gd name="connsiteX4" fmla="*/ 1828800 w 1828800"/>
              <a:gd name="connsiteY4" fmla="*/ 0 h 1828800"/>
              <a:gd name="connsiteX5" fmla="*/ 1828800 w 1828800"/>
              <a:gd name="connsiteY5" fmla="*/ 402336 h 1828800"/>
              <a:gd name="connsiteX6" fmla="*/ 1828800 w 1828800"/>
              <a:gd name="connsiteY6" fmla="*/ 822960 h 1828800"/>
              <a:gd name="connsiteX7" fmla="*/ 1828800 w 1828800"/>
              <a:gd name="connsiteY7" fmla="*/ 1316736 h 1828800"/>
              <a:gd name="connsiteX8" fmla="*/ 1828800 w 1828800"/>
              <a:gd name="connsiteY8" fmla="*/ 1828800 h 1828800"/>
              <a:gd name="connsiteX9" fmla="*/ 1389888 w 1828800"/>
              <a:gd name="connsiteY9" fmla="*/ 1828800 h 1828800"/>
              <a:gd name="connsiteX10" fmla="*/ 987552 w 1828800"/>
              <a:gd name="connsiteY10" fmla="*/ 1828800 h 1828800"/>
              <a:gd name="connsiteX11" fmla="*/ 566928 w 1828800"/>
              <a:gd name="connsiteY11" fmla="*/ 1828800 h 1828800"/>
              <a:gd name="connsiteX12" fmla="*/ 0 w 1828800"/>
              <a:gd name="connsiteY12" fmla="*/ 1828800 h 1828800"/>
              <a:gd name="connsiteX13" fmla="*/ 0 w 1828800"/>
              <a:gd name="connsiteY13" fmla="*/ 1353312 h 1828800"/>
              <a:gd name="connsiteX14" fmla="*/ 0 w 1828800"/>
              <a:gd name="connsiteY14" fmla="*/ 932688 h 1828800"/>
              <a:gd name="connsiteX15" fmla="*/ 0 w 1828800"/>
              <a:gd name="connsiteY15" fmla="*/ 438912 h 1828800"/>
              <a:gd name="connsiteX16" fmla="*/ 0 w 1828800"/>
              <a:gd name="connsiteY1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1828800" fill="none" extrusionOk="0">
                <a:moveTo>
                  <a:pt x="0" y="0"/>
                </a:moveTo>
                <a:cubicBezTo>
                  <a:pt x="107579" y="-37014"/>
                  <a:pt x="253744" y="46005"/>
                  <a:pt x="438912" y="0"/>
                </a:cubicBezTo>
                <a:cubicBezTo>
                  <a:pt x="624080" y="-46005"/>
                  <a:pt x="653538" y="10711"/>
                  <a:pt x="841248" y="0"/>
                </a:cubicBezTo>
                <a:cubicBezTo>
                  <a:pt x="1028958" y="-10711"/>
                  <a:pt x="1128585" y="22418"/>
                  <a:pt x="1243584" y="0"/>
                </a:cubicBezTo>
                <a:cubicBezTo>
                  <a:pt x="1358583" y="-22418"/>
                  <a:pt x="1641543" y="50483"/>
                  <a:pt x="1828800" y="0"/>
                </a:cubicBezTo>
                <a:cubicBezTo>
                  <a:pt x="1833381" y="124057"/>
                  <a:pt x="1812296" y="258971"/>
                  <a:pt x="1828800" y="402336"/>
                </a:cubicBezTo>
                <a:cubicBezTo>
                  <a:pt x="1845304" y="545701"/>
                  <a:pt x="1785909" y="675474"/>
                  <a:pt x="1828800" y="822960"/>
                </a:cubicBezTo>
                <a:cubicBezTo>
                  <a:pt x="1871691" y="970446"/>
                  <a:pt x="1803572" y="1163527"/>
                  <a:pt x="1828800" y="1316736"/>
                </a:cubicBezTo>
                <a:cubicBezTo>
                  <a:pt x="1854028" y="1469945"/>
                  <a:pt x="1801672" y="1617356"/>
                  <a:pt x="1828800" y="1828800"/>
                </a:cubicBezTo>
                <a:cubicBezTo>
                  <a:pt x="1687147" y="1831075"/>
                  <a:pt x="1523735" y="1801150"/>
                  <a:pt x="1389888" y="1828800"/>
                </a:cubicBezTo>
                <a:cubicBezTo>
                  <a:pt x="1256041" y="1856450"/>
                  <a:pt x="1172935" y="1826824"/>
                  <a:pt x="987552" y="1828800"/>
                </a:cubicBezTo>
                <a:cubicBezTo>
                  <a:pt x="802169" y="1830776"/>
                  <a:pt x="724492" y="1808714"/>
                  <a:pt x="566928" y="1828800"/>
                </a:cubicBezTo>
                <a:cubicBezTo>
                  <a:pt x="409364" y="1848886"/>
                  <a:pt x="174415" y="1780212"/>
                  <a:pt x="0" y="1828800"/>
                </a:cubicBezTo>
                <a:cubicBezTo>
                  <a:pt x="-3492" y="1703762"/>
                  <a:pt x="45650" y="1514291"/>
                  <a:pt x="0" y="1353312"/>
                </a:cubicBezTo>
                <a:cubicBezTo>
                  <a:pt x="-45650" y="1192333"/>
                  <a:pt x="42266" y="1091808"/>
                  <a:pt x="0" y="932688"/>
                </a:cubicBezTo>
                <a:cubicBezTo>
                  <a:pt x="-42266" y="773568"/>
                  <a:pt x="26800" y="563103"/>
                  <a:pt x="0" y="438912"/>
                </a:cubicBezTo>
                <a:cubicBezTo>
                  <a:pt x="-26800" y="314721"/>
                  <a:pt x="27148" y="122940"/>
                  <a:pt x="0" y="0"/>
                </a:cubicBezTo>
                <a:close/>
              </a:path>
              <a:path w="1828800" h="1828800" stroke="0" extrusionOk="0">
                <a:moveTo>
                  <a:pt x="0" y="0"/>
                </a:moveTo>
                <a:cubicBezTo>
                  <a:pt x="111192" y="-17228"/>
                  <a:pt x="247851" y="42114"/>
                  <a:pt x="402336" y="0"/>
                </a:cubicBezTo>
                <a:cubicBezTo>
                  <a:pt x="556821" y="-42114"/>
                  <a:pt x="676610" y="49566"/>
                  <a:pt x="896112" y="0"/>
                </a:cubicBezTo>
                <a:cubicBezTo>
                  <a:pt x="1115614" y="-49566"/>
                  <a:pt x="1178004" y="25245"/>
                  <a:pt x="1335024" y="0"/>
                </a:cubicBezTo>
                <a:cubicBezTo>
                  <a:pt x="1492044" y="-25245"/>
                  <a:pt x="1685034" y="39896"/>
                  <a:pt x="1828800" y="0"/>
                </a:cubicBezTo>
                <a:cubicBezTo>
                  <a:pt x="1845167" y="209963"/>
                  <a:pt x="1792853" y="267233"/>
                  <a:pt x="1828800" y="457200"/>
                </a:cubicBezTo>
                <a:cubicBezTo>
                  <a:pt x="1864747" y="647167"/>
                  <a:pt x="1780045" y="785072"/>
                  <a:pt x="1828800" y="914400"/>
                </a:cubicBezTo>
                <a:cubicBezTo>
                  <a:pt x="1877555" y="1043728"/>
                  <a:pt x="1791763" y="1249223"/>
                  <a:pt x="1828800" y="1335024"/>
                </a:cubicBezTo>
                <a:cubicBezTo>
                  <a:pt x="1865837" y="1420825"/>
                  <a:pt x="1795285" y="1668446"/>
                  <a:pt x="1828800" y="1828800"/>
                </a:cubicBezTo>
                <a:cubicBezTo>
                  <a:pt x="1717471" y="1860431"/>
                  <a:pt x="1564582" y="1818831"/>
                  <a:pt x="1426464" y="1828800"/>
                </a:cubicBezTo>
                <a:cubicBezTo>
                  <a:pt x="1288346" y="1838769"/>
                  <a:pt x="1105964" y="1798182"/>
                  <a:pt x="1024128" y="1828800"/>
                </a:cubicBezTo>
                <a:cubicBezTo>
                  <a:pt x="942292" y="1859418"/>
                  <a:pt x="759397" y="1791166"/>
                  <a:pt x="566928" y="1828800"/>
                </a:cubicBezTo>
                <a:cubicBezTo>
                  <a:pt x="374459" y="1866434"/>
                  <a:pt x="138922" y="1780128"/>
                  <a:pt x="0" y="1828800"/>
                </a:cubicBezTo>
                <a:cubicBezTo>
                  <a:pt x="-47021" y="1704115"/>
                  <a:pt x="52959" y="1448105"/>
                  <a:pt x="0" y="1335024"/>
                </a:cubicBezTo>
                <a:cubicBezTo>
                  <a:pt x="-52959" y="1221943"/>
                  <a:pt x="25966" y="1031502"/>
                  <a:pt x="0" y="841248"/>
                </a:cubicBezTo>
                <a:cubicBezTo>
                  <a:pt x="-25966" y="650994"/>
                  <a:pt x="45365" y="575270"/>
                  <a:pt x="0" y="402336"/>
                </a:cubicBezTo>
                <a:cubicBezTo>
                  <a:pt x="-45365" y="229402"/>
                  <a:pt x="33675" y="9766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616092163"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DFA0DF-CE32-0ADA-EBFA-F73CECFF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049" y="2637251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457200 w 1828800"/>
              <a:gd name="connsiteY1" fmla="*/ 0 h 1828800"/>
              <a:gd name="connsiteX2" fmla="*/ 859536 w 1828800"/>
              <a:gd name="connsiteY2" fmla="*/ 0 h 1828800"/>
              <a:gd name="connsiteX3" fmla="*/ 1335024 w 1828800"/>
              <a:gd name="connsiteY3" fmla="*/ 0 h 1828800"/>
              <a:gd name="connsiteX4" fmla="*/ 1828800 w 1828800"/>
              <a:gd name="connsiteY4" fmla="*/ 0 h 1828800"/>
              <a:gd name="connsiteX5" fmla="*/ 1828800 w 1828800"/>
              <a:gd name="connsiteY5" fmla="*/ 420624 h 1828800"/>
              <a:gd name="connsiteX6" fmla="*/ 1828800 w 1828800"/>
              <a:gd name="connsiteY6" fmla="*/ 877824 h 1828800"/>
              <a:gd name="connsiteX7" fmla="*/ 1828800 w 1828800"/>
              <a:gd name="connsiteY7" fmla="*/ 1298448 h 1828800"/>
              <a:gd name="connsiteX8" fmla="*/ 1828800 w 1828800"/>
              <a:gd name="connsiteY8" fmla="*/ 1828800 h 1828800"/>
              <a:gd name="connsiteX9" fmla="*/ 1371600 w 1828800"/>
              <a:gd name="connsiteY9" fmla="*/ 1828800 h 1828800"/>
              <a:gd name="connsiteX10" fmla="*/ 877824 w 1828800"/>
              <a:gd name="connsiteY10" fmla="*/ 1828800 h 1828800"/>
              <a:gd name="connsiteX11" fmla="*/ 457200 w 1828800"/>
              <a:gd name="connsiteY11" fmla="*/ 1828800 h 1828800"/>
              <a:gd name="connsiteX12" fmla="*/ 0 w 1828800"/>
              <a:gd name="connsiteY12" fmla="*/ 1828800 h 1828800"/>
              <a:gd name="connsiteX13" fmla="*/ 0 w 1828800"/>
              <a:gd name="connsiteY13" fmla="*/ 1335024 h 1828800"/>
              <a:gd name="connsiteX14" fmla="*/ 0 w 1828800"/>
              <a:gd name="connsiteY14" fmla="*/ 841248 h 1828800"/>
              <a:gd name="connsiteX15" fmla="*/ 0 w 1828800"/>
              <a:gd name="connsiteY15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00" h="1828800" fill="none" extrusionOk="0">
                <a:moveTo>
                  <a:pt x="0" y="0"/>
                </a:moveTo>
                <a:cubicBezTo>
                  <a:pt x="96288" y="-20999"/>
                  <a:pt x="313325" y="11466"/>
                  <a:pt x="457200" y="0"/>
                </a:cubicBezTo>
                <a:cubicBezTo>
                  <a:pt x="601075" y="-11466"/>
                  <a:pt x="729874" y="3975"/>
                  <a:pt x="859536" y="0"/>
                </a:cubicBezTo>
                <a:cubicBezTo>
                  <a:pt x="989198" y="-3975"/>
                  <a:pt x="1099560" y="26374"/>
                  <a:pt x="1335024" y="0"/>
                </a:cubicBezTo>
                <a:cubicBezTo>
                  <a:pt x="1570488" y="-26374"/>
                  <a:pt x="1593625" y="30011"/>
                  <a:pt x="1828800" y="0"/>
                </a:cubicBezTo>
                <a:cubicBezTo>
                  <a:pt x="1876758" y="118911"/>
                  <a:pt x="1800586" y="266307"/>
                  <a:pt x="1828800" y="420624"/>
                </a:cubicBezTo>
                <a:cubicBezTo>
                  <a:pt x="1857014" y="574941"/>
                  <a:pt x="1789189" y="782299"/>
                  <a:pt x="1828800" y="877824"/>
                </a:cubicBezTo>
                <a:cubicBezTo>
                  <a:pt x="1868411" y="973349"/>
                  <a:pt x="1786265" y="1120824"/>
                  <a:pt x="1828800" y="1298448"/>
                </a:cubicBezTo>
                <a:cubicBezTo>
                  <a:pt x="1871335" y="1476072"/>
                  <a:pt x="1814639" y="1718368"/>
                  <a:pt x="1828800" y="1828800"/>
                </a:cubicBezTo>
                <a:cubicBezTo>
                  <a:pt x="1652662" y="1865590"/>
                  <a:pt x="1504220" y="1799213"/>
                  <a:pt x="1371600" y="1828800"/>
                </a:cubicBezTo>
                <a:cubicBezTo>
                  <a:pt x="1238980" y="1858387"/>
                  <a:pt x="1078309" y="1781102"/>
                  <a:pt x="877824" y="1828800"/>
                </a:cubicBezTo>
                <a:cubicBezTo>
                  <a:pt x="677339" y="1876498"/>
                  <a:pt x="586609" y="1784512"/>
                  <a:pt x="457200" y="1828800"/>
                </a:cubicBezTo>
                <a:cubicBezTo>
                  <a:pt x="327791" y="1873088"/>
                  <a:pt x="102728" y="1788711"/>
                  <a:pt x="0" y="1828800"/>
                </a:cubicBezTo>
                <a:cubicBezTo>
                  <a:pt x="-2394" y="1611527"/>
                  <a:pt x="8363" y="1518251"/>
                  <a:pt x="0" y="1335024"/>
                </a:cubicBezTo>
                <a:cubicBezTo>
                  <a:pt x="-8363" y="1151797"/>
                  <a:pt x="39472" y="1056539"/>
                  <a:pt x="0" y="841248"/>
                </a:cubicBezTo>
                <a:cubicBezTo>
                  <a:pt x="-39472" y="625957"/>
                  <a:pt x="13706" y="355058"/>
                  <a:pt x="0" y="0"/>
                </a:cubicBezTo>
                <a:close/>
              </a:path>
              <a:path w="1828800" h="1828800" stroke="0" extrusionOk="0">
                <a:moveTo>
                  <a:pt x="0" y="0"/>
                </a:moveTo>
                <a:cubicBezTo>
                  <a:pt x="117152" y="-27946"/>
                  <a:pt x="278312" y="49598"/>
                  <a:pt x="475488" y="0"/>
                </a:cubicBezTo>
                <a:cubicBezTo>
                  <a:pt x="672664" y="-49598"/>
                  <a:pt x="808845" y="34428"/>
                  <a:pt x="969264" y="0"/>
                </a:cubicBezTo>
                <a:cubicBezTo>
                  <a:pt x="1129683" y="-34428"/>
                  <a:pt x="1224514" y="14435"/>
                  <a:pt x="1408176" y="0"/>
                </a:cubicBezTo>
                <a:cubicBezTo>
                  <a:pt x="1591838" y="-14435"/>
                  <a:pt x="1733194" y="32363"/>
                  <a:pt x="1828800" y="0"/>
                </a:cubicBezTo>
                <a:cubicBezTo>
                  <a:pt x="1855179" y="123721"/>
                  <a:pt x="1800498" y="319592"/>
                  <a:pt x="1828800" y="438912"/>
                </a:cubicBezTo>
                <a:cubicBezTo>
                  <a:pt x="1857102" y="558232"/>
                  <a:pt x="1826287" y="774487"/>
                  <a:pt x="1828800" y="859536"/>
                </a:cubicBezTo>
                <a:cubicBezTo>
                  <a:pt x="1831313" y="944585"/>
                  <a:pt x="1792712" y="1208257"/>
                  <a:pt x="1828800" y="1335024"/>
                </a:cubicBezTo>
                <a:cubicBezTo>
                  <a:pt x="1864888" y="1461791"/>
                  <a:pt x="1787570" y="1602189"/>
                  <a:pt x="1828800" y="1828800"/>
                </a:cubicBezTo>
                <a:cubicBezTo>
                  <a:pt x="1664066" y="1883861"/>
                  <a:pt x="1460398" y="1809493"/>
                  <a:pt x="1353312" y="1828800"/>
                </a:cubicBezTo>
                <a:cubicBezTo>
                  <a:pt x="1246226" y="1848107"/>
                  <a:pt x="1096567" y="1784895"/>
                  <a:pt x="896112" y="1828800"/>
                </a:cubicBezTo>
                <a:cubicBezTo>
                  <a:pt x="695657" y="1872705"/>
                  <a:pt x="562292" y="1787611"/>
                  <a:pt x="420624" y="1828800"/>
                </a:cubicBezTo>
                <a:cubicBezTo>
                  <a:pt x="278956" y="1869989"/>
                  <a:pt x="175430" y="1815707"/>
                  <a:pt x="0" y="1828800"/>
                </a:cubicBezTo>
                <a:cubicBezTo>
                  <a:pt x="-6743" y="1686452"/>
                  <a:pt x="29063" y="1500771"/>
                  <a:pt x="0" y="1353312"/>
                </a:cubicBezTo>
                <a:cubicBezTo>
                  <a:pt x="-29063" y="1205853"/>
                  <a:pt x="44292" y="1126330"/>
                  <a:pt x="0" y="932688"/>
                </a:cubicBezTo>
                <a:cubicBezTo>
                  <a:pt x="-44292" y="739046"/>
                  <a:pt x="4031" y="677706"/>
                  <a:pt x="0" y="493776"/>
                </a:cubicBezTo>
                <a:cubicBezTo>
                  <a:pt x="-4031" y="309846"/>
                  <a:pt x="4444" y="20956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18614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E40441-F797-3236-9BA4-6C9678132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637251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493776 w 1828800"/>
              <a:gd name="connsiteY1" fmla="*/ 0 h 1828800"/>
              <a:gd name="connsiteX2" fmla="*/ 896112 w 1828800"/>
              <a:gd name="connsiteY2" fmla="*/ 0 h 1828800"/>
              <a:gd name="connsiteX3" fmla="*/ 1316736 w 1828800"/>
              <a:gd name="connsiteY3" fmla="*/ 0 h 1828800"/>
              <a:gd name="connsiteX4" fmla="*/ 1828800 w 1828800"/>
              <a:gd name="connsiteY4" fmla="*/ 0 h 1828800"/>
              <a:gd name="connsiteX5" fmla="*/ 1828800 w 1828800"/>
              <a:gd name="connsiteY5" fmla="*/ 438912 h 1828800"/>
              <a:gd name="connsiteX6" fmla="*/ 1828800 w 1828800"/>
              <a:gd name="connsiteY6" fmla="*/ 841248 h 1828800"/>
              <a:gd name="connsiteX7" fmla="*/ 1828800 w 1828800"/>
              <a:gd name="connsiteY7" fmla="*/ 1335024 h 1828800"/>
              <a:gd name="connsiteX8" fmla="*/ 1828800 w 1828800"/>
              <a:gd name="connsiteY8" fmla="*/ 1828800 h 1828800"/>
              <a:gd name="connsiteX9" fmla="*/ 1335024 w 1828800"/>
              <a:gd name="connsiteY9" fmla="*/ 1828800 h 1828800"/>
              <a:gd name="connsiteX10" fmla="*/ 932688 w 1828800"/>
              <a:gd name="connsiteY10" fmla="*/ 1828800 h 1828800"/>
              <a:gd name="connsiteX11" fmla="*/ 457200 w 1828800"/>
              <a:gd name="connsiteY11" fmla="*/ 1828800 h 1828800"/>
              <a:gd name="connsiteX12" fmla="*/ 0 w 1828800"/>
              <a:gd name="connsiteY12" fmla="*/ 1828800 h 1828800"/>
              <a:gd name="connsiteX13" fmla="*/ 0 w 1828800"/>
              <a:gd name="connsiteY13" fmla="*/ 1335024 h 1828800"/>
              <a:gd name="connsiteX14" fmla="*/ 0 w 1828800"/>
              <a:gd name="connsiteY14" fmla="*/ 932688 h 1828800"/>
              <a:gd name="connsiteX15" fmla="*/ 0 w 1828800"/>
              <a:gd name="connsiteY15" fmla="*/ 438912 h 1828800"/>
              <a:gd name="connsiteX16" fmla="*/ 0 w 1828800"/>
              <a:gd name="connsiteY1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1828800" fill="none" extrusionOk="0">
                <a:moveTo>
                  <a:pt x="0" y="0"/>
                </a:moveTo>
                <a:cubicBezTo>
                  <a:pt x="178218" y="-38493"/>
                  <a:pt x="337020" y="51986"/>
                  <a:pt x="493776" y="0"/>
                </a:cubicBezTo>
                <a:cubicBezTo>
                  <a:pt x="650532" y="-51986"/>
                  <a:pt x="760174" y="6571"/>
                  <a:pt x="896112" y="0"/>
                </a:cubicBezTo>
                <a:cubicBezTo>
                  <a:pt x="1032050" y="-6571"/>
                  <a:pt x="1150857" y="44054"/>
                  <a:pt x="1316736" y="0"/>
                </a:cubicBezTo>
                <a:cubicBezTo>
                  <a:pt x="1482615" y="-44054"/>
                  <a:pt x="1702568" y="59369"/>
                  <a:pt x="1828800" y="0"/>
                </a:cubicBezTo>
                <a:cubicBezTo>
                  <a:pt x="1843838" y="204198"/>
                  <a:pt x="1803180" y="264037"/>
                  <a:pt x="1828800" y="438912"/>
                </a:cubicBezTo>
                <a:cubicBezTo>
                  <a:pt x="1854420" y="613787"/>
                  <a:pt x="1821937" y="709232"/>
                  <a:pt x="1828800" y="841248"/>
                </a:cubicBezTo>
                <a:cubicBezTo>
                  <a:pt x="1835663" y="973264"/>
                  <a:pt x="1822570" y="1187221"/>
                  <a:pt x="1828800" y="1335024"/>
                </a:cubicBezTo>
                <a:cubicBezTo>
                  <a:pt x="1835030" y="1482827"/>
                  <a:pt x="1813130" y="1633668"/>
                  <a:pt x="1828800" y="1828800"/>
                </a:cubicBezTo>
                <a:cubicBezTo>
                  <a:pt x="1632527" y="1842156"/>
                  <a:pt x="1447101" y="1794681"/>
                  <a:pt x="1335024" y="1828800"/>
                </a:cubicBezTo>
                <a:cubicBezTo>
                  <a:pt x="1222947" y="1862919"/>
                  <a:pt x="1032089" y="1789029"/>
                  <a:pt x="932688" y="1828800"/>
                </a:cubicBezTo>
                <a:cubicBezTo>
                  <a:pt x="833287" y="1868571"/>
                  <a:pt x="631451" y="1812283"/>
                  <a:pt x="457200" y="1828800"/>
                </a:cubicBezTo>
                <a:cubicBezTo>
                  <a:pt x="282949" y="1845317"/>
                  <a:pt x="195393" y="1798362"/>
                  <a:pt x="0" y="1828800"/>
                </a:cubicBezTo>
                <a:cubicBezTo>
                  <a:pt x="-24878" y="1611252"/>
                  <a:pt x="58044" y="1557955"/>
                  <a:pt x="0" y="1335024"/>
                </a:cubicBezTo>
                <a:cubicBezTo>
                  <a:pt x="-58044" y="1112093"/>
                  <a:pt x="3710" y="1031835"/>
                  <a:pt x="0" y="932688"/>
                </a:cubicBezTo>
                <a:cubicBezTo>
                  <a:pt x="-3710" y="833541"/>
                  <a:pt x="42376" y="605284"/>
                  <a:pt x="0" y="438912"/>
                </a:cubicBezTo>
                <a:cubicBezTo>
                  <a:pt x="-42376" y="272540"/>
                  <a:pt x="49961" y="116084"/>
                  <a:pt x="0" y="0"/>
                </a:cubicBezTo>
                <a:close/>
              </a:path>
              <a:path w="1828800" h="1828800" stroke="0" extrusionOk="0">
                <a:moveTo>
                  <a:pt x="0" y="0"/>
                </a:moveTo>
                <a:cubicBezTo>
                  <a:pt x="203999" y="-7496"/>
                  <a:pt x="328380" y="13925"/>
                  <a:pt x="420624" y="0"/>
                </a:cubicBezTo>
                <a:cubicBezTo>
                  <a:pt x="512868" y="-13925"/>
                  <a:pt x="715644" y="52697"/>
                  <a:pt x="896112" y="0"/>
                </a:cubicBezTo>
                <a:cubicBezTo>
                  <a:pt x="1076580" y="-52697"/>
                  <a:pt x="1148658" y="38953"/>
                  <a:pt x="1298448" y="0"/>
                </a:cubicBezTo>
                <a:cubicBezTo>
                  <a:pt x="1448238" y="-38953"/>
                  <a:pt x="1613075" y="369"/>
                  <a:pt x="1828800" y="0"/>
                </a:cubicBezTo>
                <a:cubicBezTo>
                  <a:pt x="1866891" y="123625"/>
                  <a:pt x="1778713" y="326810"/>
                  <a:pt x="1828800" y="420624"/>
                </a:cubicBezTo>
                <a:cubicBezTo>
                  <a:pt x="1878887" y="514438"/>
                  <a:pt x="1802550" y="747235"/>
                  <a:pt x="1828800" y="896112"/>
                </a:cubicBezTo>
                <a:cubicBezTo>
                  <a:pt x="1855050" y="1044989"/>
                  <a:pt x="1774224" y="1214778"/>
                  <a:pt x="1828800" y="1371600"/>
                </a:cubicBezTo>
                <a:cubicBezTo>
                  <a:pt x="1883376" y="1528422"/>
                  <a:pt x="1788154" y="1628157"/>
                  <a:pt x="1828800" y="1828800"/>
                </a:cubicBezTo>
                <a:cubicBezTo>
                  <a:pt x="1661206" y="1854998"/>
                  <a:pt x="1545481" y="1772053"/>
                  <a:pt x="1353312" y="1828800"/>
                </a:cubicBezTo>
                <a:cubicBezTo>
                  <a:pt x="1161143" y="1885547"/>
                  <a:pt x="1023040" y="1776534"/>
                  <a:pt x="877824" y="1828800"/>
                </a:cubicBezTo>
                <a:cubicBezTo>
                  <a:pt x="732608" y="1881066"/>
                  <a:pt x="623084" y="1787040"/>
                  <a:pt x="475488" y="1828800"/>
                </a:cubicBezTo>
                <a:cubicBezTo>
                  <a:pt x="327892" y="1870560"/>
                  <a:pt x="175877" y="1780232"/>
                  <a:pt x="0" y="1828800"/>
                </a:cubicBezTo>
                <a:cubicBezTo>
                  <a:pt x="-3738" y="1681525"/>
                  <a:pt x="32326" y="1592193"/>
                  <a:pt x="0" y="1408176"/>
                </a:cubicBezTo>
                <a:cubicBezTo>
                  <a:pt x="-32326" y="1224159"/>
                  <a:pt x="2369" y="1089867"/>
                  <a:pt x="0" y="950976"/>
                </a:cubicBezTo>
                <a:cubicBezTo>
                  <a:pt x="-2369" y="812085"/>
                  <a:pt x="47687" y="635000"/>
                  <a:pt x="0" y="548640"/>
                </a:cubicBezTo>
                <a:cubicBezTo>
                  <a:pt x="-47687" y="462280"/>
                  <a:pt x="40922" y="16192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65551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3AB620A-D608-FC35-6879-E01E7BA0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151" y="2637251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457200 w 1828800"/>
              <a:gd name="connsiteY1" fmla="*/ 0 h 1828800"/>
              <a:gd name="connsiteX2" fmla="*/ 932688 w 1828800"/>
              <a:gd name="connsiteY2" fmla="*/ 0 h 1828800"/>
              <a:gd name="connsiteX3" fmla="*/ 1389888 w 1828800"/>
              <a:gd name="connsiteY3" fmla="*/ 0 h 1828800"/>
              <a:gd name="connsiteX4" fmla="*/ 1828800 w 1828800"/>
              <a:gd name="connsiteY4" fmla="*/ 0 h 1828800"/>
              <a:gd name="connsiteX5" fmla="*/ 1828800 w 1828800"/>
              <a:gd name="connsiteY5" fmla="*/ 438912 h 1828800"/>
              <a:gd name="connsiteX6" fmla="*/ 1828800 w 1828800"/>
              <a:gd name="connsiteY6" fmla="*/ 932688 h 1828800"/>
              <a:gd name="connsiteX7" fmla="*/ 1828800 w 1828800"/>
              <a:gd name="connsiteY7" fmla="*/ 1408176 h 1828800"/>
              <a:gd name="connsiteX8" fmla="*/ 1828800 w 1828800"/>
              <a:gd name="connsiteY8" fmla="*/ 1828800 h 1828800"/>
              <a:gd name="connsiteX9" fmla="*/ 1389888 w 1828800"/>
              <a:gd name="connsiteY9" fmla="*/ 1828800 h 1828800"/>
              <a:gd name="connsiteX10" fmla="*/ 914400 w 1828800"/>
              <a:gd name="connsiteY10" fmla="*/ 1828800 h 1828800"/>
              <a:gd name="connsiteX11" fmla="*/ 420624 w 1828800"/>
              <a:gd name="connsiteY11" fmla="*/ 1828800 h 1828800"/>
              <a:gd name="connsiteX12" fmla="*/ 0 w 1828800"/>
              <a:gd name="connsiteY12" fmla="*/ 1828800 h 1828800"/>
              <a:gd name="connsiteX13" fmla="*/ 0 w 1828800"/>
              <a:gd name="connsiteY13" fmla="*/ 1408176 h 1828800"/>
              <a:gd name="connsiteX14" fmla="*/ 0 w 1828800"/>
              <a:gd name="connsiteY14" fmla="*/ 1005840 h 1828800"/>
              <a:gd name="connsiteX15" fmla="*/ 0 w 1828800"/>
              <a:gd name="connsiteY15" fmla="*/ 548640 h 1828800"/>
              <a:gd name="connsiteX16" fmla="*/ 0 w 1828800"/>
              <a:gd name="connsiteY1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1828800" fill="none" extrusionOk="0">
                <a:moveTo>
                  <a:pt x="0" y="0"/>
                </a:moveTo>
                <a:cubicBezTo>
                  <a:pt x="160850" y="-15307"/>
                  <a:pt x="347231" y="6774"/>
                  <a:pt x="457200" y="0"/>
                </a:cubicBezTo>
                <a:cubicBezTo>
                  <a:pt x="567169" y="-6774"/>
                  <a:pt x="716582" y="28600"/>
                  <a:pt x="932688" y="0"/>
                </a:cubicBezTo>
                <a:cubicBezTo>
                  <a:pt x="1148794" y="-28600"/>
                  <a:pt x="1175484" y="7336"/>
                  <a:pt x="1389888" y="0"/>
                </a:cubicBezTo>
                <a:cubicBezTo>
                  <a:pt x="1604292" y="-7336"/>
                  <a:pt x="1678415" y="10807"/>
                  <a:pt x="1828800" y="0"/>
                </a:cubicBezTo>
                <a:cubicBezTo>
                  <a:pt x="1864687" y="211313"/>
                  <a:pt x="1800185" y="223779"/>
                  <a:pt x="1828800" y="438912"/>
                </a:cubicBezTo>
                <a:cubicBezTo>
                  <a:pt x="1857415" y="654045"/>
                  <a:pt x="1820849" y="745145"/>
                  <a:pt x="1828800" y="932688"/>
                </a:cubicBezTo>
                <a:cubicBezTo>
                  <a:pt x="1836751" y="1120231"/>
                  <a:pt x="1779362" y="1304396"/>
                  <a:pt x="1828800" y="1408176"/>
                </a:cubicBezTo>
                <a:cubicBezTo>
                  <a:pt x="1878238" y="1511956"/>
                  <a:pt x="1790843" y="1647646"/>
                  <a:pt x="1828800" y="1828800"/>
                </a:cubicBezTo>
                <a:cubicBezTo>
                  <a:pt x="1639329" y="1875646"/>
                  <a:pt x="1529740" y="1785724"/>
                  <a:pt x="1389888" y="1828800"/>
                </a:cubicBezTo>
                <a:cubicBezTo>
                  <a:pt x="1250036" y="1871876"/>
                  <a:pt x="1057562" y="1774080"/>
                  <a:pt x="914400" y="1828800"/>
                </a:cubicBezTo>
                <a:cubicBezTo>
                  <a:pt x="771238" y="1883520"/>
                  <a:pt x="613994" y="1804389"/>
                  <a:pt x="420624" y="1828800"/>
                </a:cubicBezTo>
                <a:cubicBezTo>
                  <a:pt x="227254" y="1853211"/>
                  <a:pt x="178270" y="1819658"/>
                  <a:pt x="0" y="1828800"/>
                </a:cubicBezTo>
                <a:cubicBezTo>
                  <a:pt x="-36426" y="1629088"/>
                  <a:pt x="8696" y="1574802"/>
                  <a:pt x="0" y="1408176"/>
                </a:cubicBezTo>
                <a:cubicBezTo>
                  <a:pt x="-8696" y="1241550"/>
                  <a:pt x="5104" y="1151889"/>
                  <a:pt x="0" y="1005840"/>
                </a:cubicBezTo>
                <a:cubicBezTo>
                  <a:pt x="-5104" y="859791"/>
                  <a:pt x="37399" y="758117"/>
                  <a:pt x="0" y="548640"/>
                </a:cubicBezTo>
                <a:cubicBezTo>
                  <a:pt x="-37399" y="339163"/>
                  <a:pt x="36688" y="273829"/>
                  <a:pt x="0" y="0"/>
                </a:cubicBezTo>
                <a:close/>
              </a:path>
              <a:path w="1828800" h="1828800" stroke="0" extrusionOk="0">
                <a:moveTo>
                  <a:pt x="0" y="0"/>
                </a:moveTo>
                <a:cubicBezTo>
                  <a:pt x="205866" y="-9079"/>
                  <a:pt x="241434" y="32988"/>
                  <a:pt x="438912" y="0"/>
                </a:cubicBezTo>
                <a:cubicBezTo>
                  <a:pt x="636390" y="-32988"/>
                  <a:pt x="724784" y="23115"/>
                  <a:pt x="841248" y="0"/>
                </a:cubicBezTo>
                <a:cubicBezTo>
                  <a:pt x="957712" y="-23115"/>
                  <a:pt x="1178271" y="46395"/>
                  <a:pt x="1280160" y="0"/>
                </a:cubicBezTo>
                <a:cubicBezTo>
                  <a:pt x="1382049" y="-46395"/>
                  <a:pt x="1676464" y="29049"/>
                  <a:pt x="1828800" y="0"/>
                </a:cubicBezTo>
                <a:cubicBezTo>
                  <a:pt x="1872871" y="165582"/>
                  <a:pt x="1783426" y="259403"/>
                  <a:pt x="1828800" y="402336"/>
                </a:cubicBezTo>
                <a:cubicBezTo>
                  <a:pt x="1874174" y="545269"/>
                  <a:pt x="1810174" y="624734"/>
                  <a:pt x="1828800" y="804672"/>
                </a:cubicBezTo>
                <a:cubicBezTo>
                  <a:pt x="1847426" y="984610"/>
                  <a:pt x="1817409" y="1180536"/>
                  <a:pt x="1828800" y="1280160"/>
                </a:cubicBezTo>
                <a:cubicBezTo>
                  <a:pt x="1840191" y="1379784"/>
                  <a:pt x="1774646" y="1712334"/>
                  <a:pt x="1828800" y="1828800"/>
                </a:cubicBezTo>
                <a:cubicBezTo>
                  <a:pt x="1712896" y="1838420"/>
                  <a:pt x="1573915" y="1797741"/>
                  <a:pt x="1389888" y="1828800"/>
                </a:cubicBezTo>
                <a:cubicBezTo>
                  <a:pt x="1205861" y="1859859"/>
                  <a:pt x="1097606" y="1798375"/>
                  <a:pt x="896112" y="1828800"/>
                </a:cubicBezTo>
                <a:cubicBezTo>
                  <a:pt x="694618" y="1859225"/>
                  <a:pt x="642447" y="1790704"/>
                  <a:pt x="475488" y="1828800"/>
                </a:cubicBezTo>
                <a:cubicBezTo>
                  <a:pt x="308529" y="1866896"/>
                  <a:pt x="127366" y="1817757"/>
                  <a:pt x="0" y="1828800"/>
                </a:cubicBezTo>
                <a:cubicBezTo>
                  <a:pt x="-32259" y="1671414"/>
                  <a:pt x="21702" y="1504633"/>
                  <a:pt x="0" y="1371600"/>
                </a:cubicBezTo>
                <a:cubicBezTo>
                  <a:pt x="-21702" y="1238567"/>
                  <a:pt x="1788" y="1047722"/>
                  <a:pt x="0" y="896112"/>
                </a:cubicBezTo>
                <a:cubicBezTo>
                  <a:pt x="-1788" y="744502"/>
                  <a:pt x="25588" y="528960"/>
                  <a:pt x="0" y="420624"/>
                </a:cubicBezTo>
                <a:cubicBezTo>
                  <a:pt x="-25588" y="312288"/>
                  <a:pt x="1819" y="139309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3515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6E020B-3E55-8877-AFE9-2DF20E3CC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702" y="2637251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402336 w 1828800"/>
              <a:gd name="connsiteY1" fmla="*/ 0 h 1828800"/>
              <a:gd name="connsiteX2" fmla="*/ 822960 w 1828800"/>
              <a:gd name="connsiteY2" fmla="*/ 0 h 1828800"/>
              <a:gd name="connsiteX3" fmla="*/ 1280160 w 1828800"/>
              <a:gd name="connsiteY3" fmla="*/ 0 h 1828800"/>
              <a:gd name="connsiteX4" fmla="*/ 1828800 w 1828800"/>
              <a:gd name="connsiteY4" fmla="*/ 0 h 1828800"/>
              <a:gd name="connsiteX5" fmla="*/ 1828800 w 1828800"/>
              <a:gd name="connsiteY5" fmla="*/ 420624 h 1828800"/>
              <a:gd name="connsiteX6" fmla="*/ 1828800 w 1828800"/>
              <a:gd name="connsiteY6" fmla="*/ 822960 h 1828800"/>
              <a:gd name="connsiteX7" fmla="*/ 1828800 w 1828800"/>
              <a:gd name="connsiteY7" fmla="*/ 1316736 h 1828800"/>
              <a:gd name="connsiteX8" fmla="*/ 1828800 w 1828800"/>
              <a:gd name="connsiteY8" fmla="*/ 1828800 h 1828800"/>
              <a:gd name="connsiteX9" fmla="*/ 1408176 w 1828800"/>
              <a:gd name="connsiteY9" fmla="*/ 1828800 h 1828800"/>
              <a:gd name="connsiteX10" fmla="*/ 987552 w 1828800"/>
              <a:gd name="connsiteY10" fmla="*/ 1828800 h 1828800"/>
              <a:gd name="connsiteX11" fmla="*/ 585216 w 1828800"/>
              <a:gd name="connsiteY11" fmla="*/ 1828800 h 1828800"/>
              <a:gd name="connsiteX12" fmla="*/ 0 w 1828800"/>
              <a:gd name="connsiteY12" fmla="*/ 1828800 h 1828800"/>
              <a:gd name="connsiteX13" fmla="*/ 0 w 1828800"/>
              <a:gd name="connsiteY13" fmla="*/ 1371600 h 1828800"/>
              <a:gd name="connsiteX14" fmla="*/ 0 w 1828800"/>
              <a:gd name="connsiteY14" fmla="*/ 914400 h 1828800"/>
              <a:gd name="connsiteX15" fmla="*/ 0 w 1828800"/>
              <a:gd name="connsiteY15" fmla="*/ 438912 h 1828800"/>
              <a:gd name="connsiteX16" fmla="*/ 0 w 1828800"/>
              <a:gd name="connsiteY1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1828800" fill="none" extrusionOk="0">
                <a:moveTo>
                  <a:pt x="0" y="0"/>
                </a:moveTo>
                <a:cubicBezTo>
                  <a:pt x="196194" y="-36314"/>
                  <a:pt x="248324" y="42457"/>
                  <a:pt x="402336" y="0"/>
                </a:cubicBezTo>
                <a:cubicBezTo>
                  <a:pt x="556348" y="-42457"/>
                  <a:pt x="672256" y="48178"/>
                  <a:pt x="822960" y="0"/>
                </a:cubicBezTo>
                <a:cubicBezTo>
                  <a:pt x="973664" y="-48178"/>
                  <a:pt x="1177795" y="22127"/>
                  <a:pt x="1280160" y="0"/>
                </a:cubicBezTo>
                <a:cubicBezTo>
                  <a:pt x="1382525" y="-22127"/>
                  <a:pt x="1598780" y="54895"/>
                  <a:pt x="1828800" y="0"/>
                </a:cubicBezTo>
                <a:cubicBezTo>
                  <a:pt x="1862759" y="205705"/>
                  <a:pt x="1800917" y="271741"/>
                  <a:pt x="1828800" y="420624"/>
                </a:cubicBezTo>
                <a:cubicBezTo>
                  <a:pt x="1856683" y="569507"/>
                  <a:pt x="1802574" y="643178"/>
                  <a:pt x="1828800" y="822960"/>
                </a:cubicBezTo>
                <a:cubicBezTo>
                  <a:pt x="1855026" y="1002742"/>
                  <a:pt x="1803585" y="1115646"/>
                  <a:pt x="1828800" y="1316736"/>
                </a:cubicBezTo>
                <a:cubicBezTo>
                  <a:pt x="1854015" y="1517826"/>
                  <a:pt x="1784119" y="1587925"/>
                  <a:pt x="1828800" y="1828800"/>
                </a:cubicBezTo>
                <a:cubicBezTo>
                  <a:pt x="1679529" y="1841848"/>
                  <a:pt x="1555987" y="1797636"/>
                  <a:pt x="1408176" y="1828800"/>
                </a:cubicBezTo>
                <a:cubicBezTo>
                  <a:pt x="1260365" y="1859964"/>
                  <a:pt x="1106715" y="1787623"/>
                  <a:pt x="987552" y="1828800"/>
                </a:cubicBezTo>
                <a:cubicBezTo>
                  <a:pt x="868389" y="1869977"/>
                  <a:pt x="696406" y="1797402"/>
                  <a:pt x="585216" y="1828800"/>
                </a:cubicBezTo>
                <a:cubicBezTo>
                  <a:pt x="474026" y="1860198"/>
                  <a:pt x="236333" y="1787314"/>
                  <a:pt x="0" y="1828800"/>
                </a:cubicBezTo>
                <a:cubicBezTo>
                  <a:pt x="-18942" y="1710858"/>
                  <a:pt x="38343" y="1590772"/>
                  <a:pt x="0" y="1371600"/>
                </a:cubicBezTo>
                <a:cubicBezTo>
                  <a:pt x="-38343" y="1152428"/>
                  <a:pt x="18292" y="1045702"/>
                  <a:pt x="0" y="914400"/>
                </a:cubicBezTo>
                <a:cubicBezTo>
                  <a:pt x="-18292" y="783098"/>
                  <a:pt x="22133" y="648802"/>
                  <a:pt x="0" y="438912"/>
                </a:cubicBezTo>
                <a:cubicBezTo>
                  <a:pt x="-22133" y="229022"/>
                  <a:pt x="17331" y="173039"/>
                  <a:pt x="0" y="0"/>
                </a:cubicBezTo>
                <a:close/>
              </a:path>
              <a:path w="1828800" h="1828800" stroke="0" extrusionOk="0">
                <a:moveTo>
                  <a:pt x="0" y="0"/>
                </a:moveTo>
                <a:cubicBezTo>
                  <a:pt x="221074" y="-33173"/>
                  <a:pt x="327988" y="55600"/>
                  <a:pt x="493776" y="0"/>
                </a:cubicBezTo>
                <a:cubicBezTo>
                  <a:pt x="659564" y="-55600"/>
                  <a:pt x="814676" y="43758"/>
                  <a:pt x="932688" y="0"/>
                </a:cubicBezTo>
                <a:cubicBezTo>
                  <a:pt x="1050700" y="-43758"/>
                  <a:pt x="1209262" y="23056"/>
                  <a:pt x="1353312" y="0"/>
                </a:cubicBezTo>
                <a:cubicBezTo>
                  <a:pt x="1497362" y="-23056"/>
                  <a:pt x="1704735" y="1160"/>
                  <a:pt x="1828800" y="0"/>
                </a:cubicBezTo>
                <a:cubicBezTo>
                  <a:pt x="1837195" y="176300"/>
                  <a:pt x="1806975" y="251528"/>
                  <a:pt x="1828800" y="438912"/>
                </a:cubicBezTo>
                <a:cubicBezTo>
                  <a:pt x="1850625" y="626296"/>
                  <a:pt x="1809596" y="775812"/>
                  <a:pt x="1828800" y="896112"/>
                </a:cubicBezTo>
                <a:cubicBezTo>
                  <a:pt x="1848004" y="1016412"/>
                  <a:pt x="1826349" y="1164736"/>
                  <a:pt x="1828800" y="1298448"/>
                </a:cubicBezTo>
                <a:cubicBezTo>
                  <a:pt x="1831251" y="1432160"/>
                  <a:pt x="1794175" y="1693902"/>
                  <a:pt x="1828800" y="1828800"/>
                </a:cubicBezTo>
                <a:cubicBezTo>
                  <a:pt x="1739816" y="1879373"/>
                  <a:pt x="1604402" y="1777277"/>
                  <a:pt x="1389888" y="1828800"/>
                </a:cubicBezTo>
                <a:cubicBezTo>
                  <a:pt x="1175374" y="1880323"/>
                  <a:pt x="1073463" y="1779333"/>
                  <a:pt x="950976" y="1828800"/>
                </a:cubicBezTo>
                <a:cubicBezTo>
                  <a:pt x="828489" y="1878267"/>
                  <a:pt x="735408" y="1810118"/>
                  <a:pt x="548640" y="1828800"/>
                </a:cubicBezTo>
                <a:cubicBezTo>
                  <a:pt x="361872" y="1847482"/>
                  <a:pt x="153966" y="1806250"/>
                  <a:pt x="0" y="1828800"/>
                </a:cubicBezTo>
                <a:cubicBezTo>
                  <a:pt x="-47721" y="1636489"/>
                  <a:pt x="43060" y="1532188"/>
                  <a:pt x="0" y="1426464"/>
                </a:cubicBezTo>
                <a:cubicBezTo>
                  <a:pt x="-43060" y="1320740"/>
                  <a:pt x="47743" y="1167519"/>
                  <a:pt x="0" y="1005840"/>
                </a:cubicBezTo>
                <a:cubicBezTo>
                  <a:pt x="-47743" y="844161"/>
                  <a:pt x="44475" y="684265"/>
                  <a:pt x="0" y="512064"/>
                </a:cubicBezTo>
                <a:cubicBezTo>
                  <a:pt x="-44475" y="339863"/>
                  <a:pt x="13881" y="24927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6781990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BFD98FA-E4C8-C52B-1B1B-058C942AB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53" y="6104772"/>
            <a:ext cx="528764" cy="56692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4FAD0B0-10AB-C1FE-41E4-85E05C41FE5F}"/>
              </a:ext>
            </a:extLst>
          </p:cNvPr>
          <p:cNvSpPr txBox="1"/>
          <p:nvPr/>
        </p:nvSpPr>
        <p:spPr>
          <a:xfrm>
            <a:off x="885508" y="606507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Dibujados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software </a:t>
            </a:r>
            <a:r>
              <a:rPr lang="en-US" dirty="0" err="1"/>
              <a:t>Aseprite</a:t>
            </a:r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700156-ECB2-9DCD-FE37-A771135EF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0A8A2-5978-8638-6B9A-E4BEB659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Tiles, extras e íconos diseñados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23E389F-BB0B-01EF-3840-8613E3F8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289" y="2387037"/>
            <a:ext cx="2879090" cy="3598863"/>
          </a:xfrm>
          <a:custGeom>
            <a:avLst/>
            <a:gdLst>
              <a:gd name="connsiteX0" fmla="*/ 0 w 2879090"/>
              <a:gd name="connsiteY0" fmla="*/ 0 h 3598863"/>
              <a:gd name="connsiteX1" fmla="*/ 604609 w 2879090"/>
              <a:gd name="connsiteY1" fmla="*/ 0 h 3598863"/>
              <a:gd name="connsiteX2" fmla="*/ 1122845 w 2879090"/>
              <a:gd name="connsiteY2" fmla="*/ 0 h 3598863"/>
              <a:gd name="connsiteX3" fmla="*/ 1612290 w 2879090"/>
              <a:gd name="connsiteY3" fmla="*/ 0 h 3598863"/>
              <a:gd name="connsiteX4" fmla="*/ 2159318 w 2879090"/>
              <a:gd name="connsiteY4" fmla="*/ 0 h 3598863"/>
              <a:gd name="connsiteX5" fmla="*/ 2879090 w 2879090"/>
              <a:gd name="connsiteY5" fmla="*/ 0 h 3598863"/>
              <a:gd name="connsiteX6" fmla="*/ 2879090 w 2879090"/>
              <a:gd name="connsiteY6" fmla="*/ 491845 h 3598863"/>
              <a:gd name="connsiteX7" fmla="*/ 2879090 w 2879090"/>
              <a:gd name="connsiteY7" fmla="*/ 1091655 h 3598863"/>
              <a:gd name="connsiteX8" fmla="*/ 2879090 w 2879090"/>
              <a:gd name="connsiteY8" fmla="*/ 1655477 h 3598863"/>
              <a:gd name="connsiteX9" fmla="*/ 2879090 w 2879090"/>
              <a:gd name="connsiteY9" fmla="*/ 2255287 h 3598863"/>
              <a:gd name="connsiteX10" fmla="*/ 2879090 w 2879090"/>
              <a:gd name="connsiteY10" fmla="*/ 2927075 h 3598863"/>
              <a:gd name="connsiteX11" fmla="*/ 2879090 w 2879090"/>
              <a:gd name="connsiteY11" fmla="*/ 3598863 h 3598863"/>
              <a:gd name="connsiteX12" fmla="*/ 2245690 w 2879090"/>
              <a:gd name="connsiteY12" fmla="*/ 3598863 h 3598863"/>
              <a:gd name="connsiteX13" fmla="*/ 1612290 w 2879090"/>
              <a:gd name="connsiteY13" fmla="*/ 3598863 h 3598863"/>
              <a:gd name="connsiteX14" fmla="*/ 1036472 w 2879090"/>
              <a:gd name="connsiteY14" fmla="*/ 3598863 h 3598863"/>
              <a:gd name="connsiteX15" fmla="*/ 0 w 2879090"/>
              <a:gd name="connsiteY15" fmla="*/ 3598863 h 3598863"/>
              <a:gd name="connsiteX16" fmla="*/ 0 w 2879090"/>
              <a:gd name="connsiteY16" fmla="*/ 2927075 h 3598863"/>
              <a:gd name="connsiteX17" fmla="*/ 0 w 2879090"/>
              <a:gd name="connsiteY17" fmla="*/ 2291276 h 3598863"/>
              <a:gd name="connsiteX18" fmla="*/ 0 w 2879090"/>
              <a:gd name="connsiteY18" fmla="*/ 1727454 h 3598863"/>
              <a:gd name="connsiteX19" fmla="*/ 0 w 2879090"/>
              <a:gd name="connsiteY19" fmla="*/ 1163632 h 3598863"/>
              <a:gd name="connsiteX20" fmla="*/ 0 w 2879090"/>
              <a:gd name="connsiteY20" fmla="*/ 563822 h 3598863"/>
              <a:gd name="connsiteX21" fmla="*/ 0 w 2879090"/>
              <a:gd name="connsiteY21" fmla="*/ 0 h 35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79090" h="3598863" fill="none" extrusionOk="0">
                <a:moveTo>
                  <a:pt x="0" y="0"/>
                </a:moveTo>
                <a:cubicBezTo>
                  <a:pt x="221564" y="-51699"/>
                  <a:pt x="473665" y="70756"/>
                  <a:pt x="604609" y="0"/>
                </a:cubicBezTo>
                <a:cubicBezTo>
                  <a:pt x="735553" y="-70756"/>
                  <a:pt x="977197" y="23653"/>
                  <a:pt x="1122845" y="0"/>
                </a:cubicBezTo>
                <a:cubicBezTo>
                  <a:pt x="1268493" y="-23653"/>
                  <a:pt x="1384555" y="6088"/>
                  <a:pt x="1612290" y="0"/>
                </a:cubicBezTo>
                <a:cubicBezTo>
                  <a:pt x="1840026" y="-6088"/>
                  <a:pt x="1930589" y="33694"/>
                  <a:pt x="2159318" y="0"/>
                </a:cubicBezTo>
                <a:cubicBezTo>
                  <a:pt x="2388047" y="-33694"/>
                  <a:pt x="2598127" y="2481"/>
                  <a:pt x="2879090" y="0"/>
                </a:cubicBezTo>
                <a:cubicBezTo>
                  <a:pt x="2928233" y="206514"/>
                  <a:pt x="2859129" y="315432"/>
                  <a:pt x="2879090" y="491845"/>
                </a:cubicBezTo>
                <a:cubicBezTo>
                  <a:pt x="2899051" y="668259"/>
                  <a:pt x="2834316" y="827106"/>
                  <a:pt x="2879090" y="1091655"/>
                </a:cubicBezTo>
                <a:cubicBezTo>
                  <a:pt x="2923864" y="1356204"/>
                  <a:pt x="2827932" y="1437569"/>
                  <a:pt x="2879090" y="1655477"/>
                </a:cubicBezTo>
                <a:cubicBezTo>
                  <a:pt x="2930248" y="1873385"/>
                  <a:pt x="2831399" y="1970748"/>
                  <a:pt x="2879090" y="2255287"/>
                </a:cubicBezTo>
                <a:cubicBezTo>
                  <a:pt x="2926781" y="2539826"/>
                  <a:pt x="2870711" y="2750336"/>
                  <a:pt x="2879090" y="2927075"/>
                </a:cubicBezTo>
                <a:cubicBezTo>
                  <a:pt x="2887469" y="3103814"/>
                  <a:pt x="2830554" y="3392299"/>
                  <a:pt x="2879090" y="3598863"/>
                </a:cubicBezTo>
                <a:cubicBezTo>
                  <a:pt x="2647211" y="3664958"/>
                  <a:pt x="2394319" y="3543172"/>
                  <a:pt x="2245690" y="3598863"/>
                </a:cubicBezTo>
                <a:cubicBezTo>
                  <a:pt x="2097061" y="3654554"/>
                  <a:pt x="1815937" y="3574891"/>
                  <a:pt x="1612290" y="3598863"/>
                </a:cubicBezTo>
                <a:cubicBezTo>
                  <a:pt x="1408643" y="3622835"/>
                  <a:pt x="1185388" y="3548009"/>
                  <a:pt x="1036472" y="3598863"/>
                </a:cubicBezTo>
                <a:cubicBezTo>
                  <a:pt x="887556" y="3649717"/>
                  <a:pt x="483834" y="3530175"/>
                  <a:pt x="0" y="3598863"/>
                </a:cubicBezTo>
                <a:cubicBezTo>
                  <a:pt x="-13530" y="3342657"/>
                  <a:pt x="16651" y="3078810"/>
                  <a:pt x="0" y="2927075"/>
                </a:cubicBezTo>
                <a:cubicBezTo>
                  <a:pt x="-16651" y="2775340"/>
                  <a:pt x="57668" y="2486983"/>
                  <a:pt x="0" y="2291276"/>
                </a:cubicBezTo>
                <a:cubicBezTo>
                  <a:pt x="-57668" y="2095569"/>
                  <a:pt x="33573" y="1844579"/>
                  <a:pt x="0" y="1727454"/>
                </a:cubicBezTo>
                <a:cubicBezTo>
                  <a:pt x="-33573" y="1610329"/>
                  <a:pt x="14425" y="1279102"/>
                  <a:pt x="0" y="1163632"/>
                </a:cubicBezTo>
                <a:cubicBezTo>
                  <a:pt x="-14425" y="1048162"/>
                  <a:pt x="53221" y="767234"/>
                  <a:pt x="0" y="563822"/>
                </a:cubicBezTo>
                <a:cubicBezTo>
                  <a:pt x="-53221" y="360410"/>
                  <a:pt x="8173" y="200556"/>
                  <a:pt x="0" y="0"/>
                </a:cubicBezTo>
                <a:close/>
              </a:path>
              <a:path w="2879090" h="3598863" stroke="0" extrusionOk="0">
                <a:moveTo>
                  <a:pt x="0" y="0"/>
                </a:moveTo>
                <a:cubicBezTo>
                  <a:pt x="225925" y="-37164"/>
                  <a:pt x="442297" y="58748"/>
                  <a:pt x="575818" y="0"/>
                </a:cubicBezTo>
                <a:cubicBezTo>
                  <a:pt x="709339" y="-58748"/>
                  <a:pt x="970028" y="54037"/>
                  <a:pt x="1151636" y="0"/>
                </a:cubicBezTo>
                <a:cubicBezTo>
                  <a:pt x="1333244" y="-54037"/>
                  <a:pt x="1622811" y="47987"/>
                  <a:pt x="1785036" y="0"/>
                </a:cubicBezTo>
                <a:cubicBezTo>
                  <a:pt x="1947261" y="-47987"/>
                  <a:pt x="2196793" y="11195"/>
                  <a:pt x="2360854" y="0"/>
                </a:cubicBezTo>
                <a:cubicBezTo>
                  <a:pt x="2524915" y="-11195"/>
                  <a:pt x="2698660" y="60357"/>
                  <a:pt x="2879090" y="0"/>
                </a:cubicBezTo>
                <a:cubicBezTo>
                  <a:pt x="2901014" y="205489"/>
                  <a:pt x="2823895" y="373174"/>
                  <a:pt x="2879090" y="491845"/>
                </a:cubicBezTo>
                <a:cubicBezTo>
                  <a:pt x="2934285" y="610516"/>
                  <a:pt x="2829779" y="885376"/>
                  <a:pt x="2879090" y="1055666"/>
                </a:cubicBezTo>
                <a:cubicBezTo>
                  <a:pt x="2928401" y="1225956"/>
                  <a:pt x="2868607" y="1394014"/>
                  <a:pt x="2879090" y="1727454"/>
                </a:cubicBezTo>
                <a:cubicBezTo>
                  <a:pt x="2889573" y="2060894"/>
                  <a:pt x="2823403" y="2130839"/>
                  <a:pt x="2879090" y="2291276"/>
                </a:cubicBezTo>
                <a:cubicBezTo>
                  <a:pt x="2934777" y="2451713"/>
                  <a:pt x="2849179" y="2559834"/>
                  <a:pt x="2879090" y="2783121"/>
                </a:cubicBezTo>
                <a:cubicBezTo>
                  <a:pt x="2909001" y="3006409"/>
                  <a:pt x="2862495" y="3341752"/>
                  <a:pt x="2879090" y="3598863"/>
                </a:cubicBezTo>
                <a:cubicBezTo>
                  <a:pt x="2615587" y="3651069"/>
                  <a:pt x="2444057" y="3542030"/>
                  <a:pt x="2245690" y="3598863"/>
                </a:cubicBezTo>
                <a:cubicBezTo>
                  <a:pt x="2047323" y="3655696"/>
                  <a:pt x="1943743" y="3597462"/>
                  <a:pt x="1756245" y="3598863"/>
                </a:cubicBezTo>
                <a:cubicBezTo>
                  <a:pt x="1568747" y="3600264"/>
                  <a:pt x="1436330" y="3591428"/>
                  <a:pt x="1238009" y="3598863"/>
                </a:cubicBezTo>
                <a:cubicBezTo>
                  <a:pt x="1039688" y="3606298"/>
                  <a:pt x="845694" y="3598543"/>
                  <a:pt x="662191" y="3598863"/>
                </a:cubicBezTo>
                <a:cubicBezTo>
                  <a:pt x="478688" y="3599183"/>
                  <a:pt x="231325" y="3580878"/>
                  <a:pt x="0" y="3598863"/>
                </a:cubicBezTo>
                <a:cubicBezTo>
                  <a:pt x="-46991" y="3335117"/>
                  <a:pt x="7237" y="3225455"/>
                  <a:pt x="0" y="2927075"/>
                </a:cubicBezTo>
                <a:cubicBezTo>
                  <a:pt x="-7237" y="2628695"/>
                  <a:pt x="24168" y="2487823"/>
                  <a:pt x="0" y="2327265"/>
                </a:cubicBezTo>
                <a:cubicBezTo>
                  <a:pt x="-24168" y="2166707"/>
                  <a:pt x="30129" y="1945588"/>
                  <a:pt x="0" y="1691466"/>
                </a:cubicBezTo>
                <a:cubicBezTo>
                  <a:pt x="-30129" y="1437344"/>
                  <a:pt x="48931" y="1248011"/>
                  <a:pt x="0" y="1055666"/>
                </a:cubicBezTo>
                <a:cubicBezTo>
                  <a:pt x="-48931" y="863321"/>
                  <a:pt x="1881" y="427545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259616463"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613D30-DD73-0ADF-C7F4-881E9DFE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73" y="3197352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286512 w 609600"/>
              <a:gd name="connsiteY1" fmla="*/ 0 h 609600"/>
              <a:gd name="connsiteX2" fmla="*/ 609600 w 609600"/>
              <a:gd name="connsiteY2" fmla="*/ 0 h 609600"/>
              <a:gd name="connsiteX3" fmla="*/ 609600 w 609600"/>
              <a:gd name="connsiteY3" fmla="*/ 310896 h 609600"/>
              <a:gd name="connsiteX4" fmla="*/ 609600 w 609600"/>
              <a:gd name="connsiteY4" fmla="*/ 609600 h 609600"/>
              <a:gd name="connsiteX5" fmla="*/ 304800 w 609600"/>
              <a:gd name="connsiteY5" fmla="*/ 609600 h 609600"/>
              <a:gd name="connsiteX6" fmla="*/ 0 w 609600"/>
              <a:gd name="connsiteY6" fmla="*/ 609600 h 609600"/>
              <a:gd name="connsiteX7" fmla="*/ 0 w 609600"/>
              <a:gd name="connsiteY7" fmla="*/ 316992 h 609600"/>
              <a:gd name="connsiteX8" fmla="*/ 0 w 609600"/>
              <a:gd name="connsiteY8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609600" fill="none" extrusionOk="0">
                <a:moveTo>
                  <a:pt x="0" y="0"/>
                </a:moveTo>
                <a:cubicBezTo>
                  <a:pt x="69100" y="-32072"/>
                  <a:pt x="174649" y="4323"/>
                  <a:pt x="286512" y="0"/>
                </a:cubicBezTo>
                <a:cubicBezTo>
                  <a:pt x="398375" y="-4323"/>
                  <a:pt x="496832" y="16319"/>
                  <a:pt x="609600" y="0"/>
                </a:cubicBezTo>
                <a:cubicBezTo>
                  <a:pt x="634735" y="65862"/>
                  <a:pt x="582753" y="225976"/>
                  <a:pt x="609600" y="310896"/>
                </a:cubicBezTo>
                <a:cubicBezTo>
                  <a:pt x="636447" y="395816"/>
                  <a:pt x="603120" y="492826"/>
                  <a:pt x="609600" y="609600"/>
                </a:cubicBezTo>
                <a:cubicBezTo>
                  <a:pt x="545478" y="630061"/>
                  <a:pt x="404817" y="599306"/>
                  <a:pt x="304800" y="609600"/>
                </a:cubicBezTo>
                <a:cubicBezTo>
                  <a:pt x="204783" y="619894"/>
                  <a:pt x="89511" y="579838"/>
                  <a:pt x="0" y="609600"/>
                </a:cubicBezTo>
                <a:cubicBezTo>
                  <a:pt x="-9630" y="483600"/>
                  <a:pt x="4283" y="437912"/>
                  <a:pt x="0" y="316992"/>
                </a:cubicBezTo>
                <a:cubicBezTo>
                  <a:pt x="-4283" y="196072"/>
                  <a:pt x="37874" y="90027"/>
                  <a:pt x="0" y="0"/>
                </a:cubicBezTo>
                <a:close/>
              </a:path>
              <a:path w="609600" h="609600" stroke="0" extrusionOk="0">
                <a:moveTo>
                  <a:pt x="0" y="0"/>
                </a:moveTo>
                <a:cubicBezTo>
                  <a:pt x="137691" y="-25407"/>
                  <a:pt x="147094" y="10726"/>
                  <a:pt x="292608" y="0"/>
                </a:cubicBezTo>
                <a:cubicBezTo>
                  <a:pt x="438122" y="-10726"/>
                  <a:pt x="482280" y="21601"/>
                  <a:pt x="609600" y="0"/>
                </a:cubicBezTo>
                <a:cubicBezTo>
                  <a:pt x="642439" y="113365"/>
                  <a:pt x="579899" y="208916"/>
                  <a:pt x="609600" y="286512"/>
                </a:cubicBezTo>
                <a:cubicBezTo>
                  <a:pt x="639301" y="364108"/>
                  <a:pt x="608228" y="491212"/>
                  <a:pt x="609600" y="609600"/>
                </a:cubicBezTo>
                <a:cubicBezTo>
                  <a:pt x="502773" y="634161"/>
                  <a:pt x="434242" y="597007"/>
                  <a:pt x="323088" y="609600"/>
                </a:cubicBezTo>
                <a:cubicBezTo>
                  <a:pt x="211934" y="622193"/>
                  <a:pt x="100197" y="578020"/>
                  <a:pt x="0" y="609600"/>
                </a:cubicBezTo>
                <a:cubicBezTo>
                  <a:pt x="-34965" y="512384"/>
                  <a:pt x="31351" y="391332"/>
                  <a:pt x="0" y="316992"/>
                </a:cubicBezTo>
                <a:cubicBezTo>
                  <a:pt x="-31351" y="242652"/>
                  <a:pt x="10716" y="123239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1506922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4EBC03-49B3-B909-F295-553029814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673" y="2387037"/>
            <a:ext cx="609600" cy="609600"/>
          </a:xfrm>
          <a:custGeom>
            <a:avLst/>
            <a:gdLst>
              <a:gd name="connsiteX0" fmla="*/ 0 w 609600"/>
              <a:gd name="connsiteY0" fmla="*/ 0 h 609600"/>
              <a:gd name="connsiteX1" fmla="*/ 316992 w 609600"/>
              <a:gd name="connsiteY1" fmla="*/ 0 h 609600"/>
              <a:gd name="connsiteX2" fmla="*/ 609600 w 609600"/>
              <a:gd name="connsiteY2" fmla="*/ 0 h 609600"/>
              <a:gd name="connsiteX3" fmla="*/ 609600 w 609600"/>
              <a:gd name="connsiteY3" fmla="*/ 310896 h 609600"/>
              <a:gd name="connsiteX4" fmla="*/ 609600 w 609600"/>
              <a:gd name="connsiteY4" fmla="*/ 609600 h 609600"/>
              <a:gd name="connsiteX5" fmla="*/ 304800 w 609600"/>
              <a:gd name="connsiteY5" fmla="*/ 609600 h 609600"/>
              <a:gd name="connsiteX6" fmla="*/ 0 w 609600"/>
              <a:gd name="connsiteY6" fmla="*/ 609600 h 609600"/>
              <a:gd name="connsiteX7" fmla="*/ 0 w 609600"/>
              <a:gd name="connsiteY7" fmla="*/ 310896 h 609600"/>
              <a:gd name="connsiteX8" fmla="*/ 0 w 609600"/>
              <a:gd name="connsiteY8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609600" fill="none" extrusionOk="0">
                <a:moveTo>
                  <a:pt x="0" y="0"/>
                </a:moveTo>
                <a:cubicBezTo>
                  <a:pt x="81744" y="-13562"/>
                  <a:pt x="226754" y="31571"/>
                  <a:pt x="316992" y="0"/>
                </a:cubicBezTo>
                <a:cubicBezTo>
                  <a:pt x="407230" y="-31571"/>
                  <a:pt x="521962" y="9913"/>
                  <a:pt x="609600" y="0"/>
                </a:cubicBezTo>
                <a:cubicBezTo>
                  <a:pt x="612728" y="71420"/>
                  <a:pt x="586602" y="205305"/>
                  <a:pt x="609600" y="310896"/>
                </a:cubicBezTo>
                <a:cubicBezTo>
                  <a:pt x="632598" y="416487"/>
                  <a:pt x="606140" y="493457"/>
                  <a:pt x="609600" y="609600"/>
                </a:cubicBezTo>
                <a:cubicBezTo>
                  <a:pt x="465197" y="618687"/>
                  <a:pt x="408652" y="582080"/>
                  <a:pt x="304800" y="609600"/>
                </a:cubicBezTo>
                <a:cubicBezTo>
                  <a:pt x="200948" y="637120"/>
                  <a:pt x="80284" y="606472"/>
                  <a:pt x="0" y="609600"/>
                </a:cubicBezTo>
                <a:cubicBezTo>
                  <a:pt x="-1295" y="491252"/>
                  <a:pt x="5023" y="446531"/>
                  <a:pt x="0" y="310896"/>
                </a:cubicBezTo>
                <a:cubicBezTo>
                  <a:pt x="-5023" y="175261"/>
                  <a:pt x="25369" y="151372"/>
                  <a:pt x="0" y="0"/>
                </a:cubicBezTo>
                <a:close/>
              </a:path>
              <a:path w="609600" h="609600" stroke="0" extrusionOk="0">
                <a:moveTo>
                  <a:pt x="0" y="0"/>
                </a:moveTo>
                <a:cubicBezTo>
                  <a:pt x="124917" y="-22616"/>
                  <a:pt x="188417" y="9418"/>
                  <a:pt x="286512" y="0"/>
                </a:cubicBezTo>
                <a:cubicBezTo>
                  <a:pt x="384607" y="-9418"/>
                  <a:pt x="501863" y="18080"/>
                  <a:pt x="609600" y="0"/>
                </a:cubicBezTo>
                <a:cubicBezTo>
                  <a:pt x="619001" y="91367"/>
                  <a:pt x="581786" y="187565"/>
                  <a:pt x="609600" y="310896"/>
                </a:cubicBezTo>
                <a:cubicBezTo>
                  <a:pt x="637414" y="434227"/>
                  <a:pt x="580187" y="524641"/>
                  <a:pt x="609600" y="609600"/>
                </a:cubicBezTo>
                <a:cubicBezTo>
                  <a:pt x="476031" y="616983"/>
                  <a:pt x="376628" y="589132"/>
                  <a:pt x="316992" y="609600"/>
                </a:cubicBezTo>
                <a:cubicBezTo>
                  <a:pt x="257356" y="630068"/>
                  <a:pt x="150221" y="595303"/>
                  <a:pt x="0" y="609600"/>
                </a:cubicBezTo>
                <a:cubicBezTo>
                  <a:pt x="-29901" y="482122"/>
                  <a:pt x="8619" y="441726"/>
                  <a:pt x="0" y="323088"/>
                </a:cubicBezTo>
                <a:cubicBezTo>
                  <a:pt x="-8619" y="204450"/>
                  <a:pt x="8489" y="90287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84637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4D65D-5FE9-FE1A-2810-46F0CA20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873" y="4007667"/>
            <a:ext cx="457200" cy="457200"/>
          </a:xfrm>
          <a:custGeom>
            <a:avLst/>
            <a:gdLst>
              <a:gd name="connsiteX0" fmla="*/ 0 w 457200"/>
              <a:gd name="connsiteY0" fmla="*/ 0 h 457200"/>
              <a:gd name="connsiteX1" fmla="*/ 457200 w 457200"/>
              <a:gd name="connsiteY1" fmla="*/ 0 h 457200"/>
              <a:gd name="connsiteX2" fmla="*/ 457200 w 457200"/>
              <a:gd name="connsiteY2" fmla="*/ 457200 h 457200"/>
              <a:gd name="connsiteX3" fmla="*/ 0 w 457200"/>
              <a:gd name="connsiteY3" fmla="*/ 457200 h 457200"/>
              <a:gd name="connsiteX4" fmla="*/ 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 fill="none" extrusionOk="0">
                <a:moveTo>
                  <a:pt x="0" y="0"/>
                </a:moveTo>
                <a:cubicBezTo>
                  <a:pt x="191408" y="-42057"/>
                  <a:pt x="277650" y="43609"/>
                  <a:pt x="457200" y="0"/>
                </a:cubicBezTo>
                <a:cubicBezTo>
                  <a:pt x="469266" y="152543"/>
                  <a:pt x="442945" y="289513"/>
                  <a:pt x="457200" y="457200"/>
                </a:cubicBezTo>
                <a:cubicBezTo>
                  <a:pt x="258717" y="497558"/>
                  <a:pt x="184452" y="447318"/>
                  <a:pt x="0" y="457200"/>
                </a:cubicBezTo>
                <a:cubicBezTo>
                  <a:pt x="-37684" y="330264"/>
                  <a:pt x="42218" y="156255"/>
                  <a:pt x="0" y="0"/>
                </a:cubicBezTo>
                <a:close/>
              </a:path>
              <a:path w="457200" h="457200" stroke="0" extrusionOk="0">
                <a:moveTo>
                  <a:pt x="0" y="0"/>
                </a:moveTo>
                <a:cubicBezTo>
                  <a:pt x="155945" y="-20001"/>
                  <a:pt x="280037" y="41337"/>
                  <a:pt x="457200" y="0"/>
                </a:cubicBezTo>
                <a:cubicBezTo>
                  <a:pt x="459857" y="119150"/>
                  <a:pt x="434335" y="229276"/>
                  <a:pt x="457200" y="457200"/>
                </a:cubicBezTo>
                <a:cubicBezTo>
                  <a:pt x="264087" y="511728"/>
                  <a:pt x="151101" y="445341"/>
                  <a:pt x="0" y="457200"/>
                </a:cubicBezTo>
                <a:cubicBezTo>
                  <a:pt x="-36776" y="263836"/>
                  <a:pt x="11348" y="172167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6217402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621A76-37D4-EFA8-F788-77E03F3B5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73" y="4464867"/>
            <a:ext cx="457200" cy="457200"/>
          </a:xfrm>
          <a:custGeom>
            <a:avLst/>
            <a:gdLst>
              <a:gd name="connsiteX0" fmla="*/ 0 w 457200"/>
              <a:gd name="connsiteY0" fmla="*/ 0 h 457200"/>
              <a:gd name="connsiteX1" fmla="*/ 457200 w 457200"/>
              <a:gd name="connsiteY1" fmla="*/ 0 h 457200"/>
              <a:gd name="connsiteX2" fmla="*/ 457200 w 457200"/>
              <a:gd name="connsiteY2" fmla="*/ 457200 h 457200"/>
              <a:gd name="connsiteX3" fmla="*/ 0 w 457200"/>
              <a:gd name="connsiteY3" fmla="*/ 457200 h 457200"/>
              <a:gd name="connsiteX4" fmla="*/ 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 fill="none" extrusionOk="0">
                <a:moveTo>
                  <a:pt x="0" y="0"/>
                </a:moveTo>
                <a:cubicBezTo>
                  <a:pt x="189699" y="-8378"/>
                  <a:pt x="349513" y="46551"/>
                  <a:pt x="457200" y="0"/>
                </a:cubicBezTo>
                <a:cubicBezTo>
                  <a:pt x="460592" y="137913"/>
                  <a:pt x="449191" y="261299"/>
                  <a:pt x="457200" y="457200"/>
                </a:cubicBezTo>
                <a:cubicBezTo>
                  <a:pt x="305018" y="499154"/>
                  <a:pt x="214008" y="413531"/>
                  <a:pt x="0" y="457200"/>
                </a:cubicBezTo>
                <a:cubicBezTo>
                  <a:pt x="-34694" y="276634"/>
                  <a:pt x="23347" y="218666"/>
                  <a:pt x="0" y="0"/>
                </a:cubicBezTo>
                <a:close/>
              </a:path>
              <a:path w="457200" h="457200" stroke="0" extrusionOk="0">
                <a:moveTo>
                  <a:pt x="0" y="0"/>
                </a:moveTo>
                <a:cubicBezTo>
                  <a:pt x="221804" y="-42645"/>
                  <a:pt x="336070" y="49158"/>
                  <a:pt x="457200" y="0"/>
                </a:cubicBezTo>
                <a:cubicBezTo>
                  <a:pt x="475989" y="193113"/>
                  <a:pt x="404494" y="249759"/>
                  <a:pt x="457200" y="457200"/>
                </a:cubicBezTo>
                <a:cubicBezTo>
                  <a:pt x="295294" y="501806"/>
                  <a:pt x="115541" y="434359"/>
                  <a:pt x="0" y="457200"/>
                </a:cubicBezTo>
                <a:cubicBezTo>
                  <a:pt x="-38809" y="266251"/>
                  <a:pt x="50359" y="95780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40556799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20969D0-C876-7DB7-DA5E-DA26E1E9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53" y="6104772"/>
            <a:ext cx="528764" cy="56692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C20966C-7C97-7BBC-D572-9058625298B1}"/>
              </a:ext>
            </a:extLst>
          </p:cNvPr>
          <p:cNvSpPr txBox="1"/>
          <p:nvPr/>
        </p:nvSpPr>
        <p:spPr>
          <a:xfrm>
            <a:off x="885508" y="606507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Dibujados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software </a:t>
            </a:r>
            <a:r>
              <a:rPr lang="en-US" dirty="0" err="1"/>
              <a:t>Aseprite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392E0A-EF84-4304-35B1-2082919D0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4CBBC-A0E6-E070-183B-8E0656B6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Grabación</a:t>
            </a:r>
            <a:r>
              <a:rPr lang="en-US" dirty="0"/>
              <a:t> de la </a:t>
            </a:r>
            <a:r>
              <a:rPr lang="en-US" dirty="0" err="1"/>
              <a:t>jugabilidad</a:t>
            </a:r>
            <a:endParaRPr lang="es-ES" dirty="0"/>
          </a:p>
        </p:txBody>
      </p:sp>
      <p:pic>
        <p:nvPicPr>
          <p:cNvPr id="7" name="Grabacion">
            <a:hlinkClick r:id="" action="ppaction://media"/>
            <a:extLst>
              <a:ext uri="{FF2B5EF4-FFF2-40B4-BE49-F238E27FC236}">
                <a16:creationId xmlns:a16="http://schemas.microsoft.com/office/drawing/2014/main" id="{377A2419-FF13-C1F8-62DE-F23603CBA7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4916" y="2075688"/>
            <a:ext cx="4442168" cy="4681728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9EBB2D-D835-AE36-FA94-0F77F2EF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849" y="697987"/>
            <a:ext cx="993496" cy="1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D8DCC58D8F8E4C809BFEB85576E1A7" ma:contentTypeVersion="16" ma:contentTypeDescription="Crear nuevo documento." ma:contentTypeScope="" ma:versionID="01bba8c40795d13f021e5118fc457f2f">
  <xsd:schema xmlns:xsd="http://www.w3.org/2001/XMLSchema" xmlns:xs="http://www.w3.org/2001/XMLSchema" xmlns:p="http://schemas.microsoft.com/office/2006/metadata/properties" xmlns:ns3="2e824caf-08e7-4c7b-94a5-f21a9f39ed2e" targetNamespace="http://schemas.microsoft.com/office/2006/metadata/properties" ma:root="true" ma:fieldsID="4ec0a65fd5a9a0dbb027e08ea8f06f83" ns3:_="">
    <xsd:import namespace="2e824caf-08e7-4c7b-94a5-f21a9f39ed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824caf-08e7-4c7b-94a5-f21a9f39ed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e824caf-08e7-4c7b-94a5-f21a9f39ed2e" xsi:nil="true"/>
  </documentManagement>
</p:properties>
</file>

<file path=customXml/itemProps1.xml><?xml version="1.0" encoding="utf-8"?>
<ds:datastoreItem xmlns:ds="http://schemas.openxmlformats.org/officeDocument/2006/customXml" ds:itemID="{A88F8F3F-5371-4120-8F98-2C517331CE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824caf-08e7-4c7b-94a5-f21a9f39ed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0AAA8F-C007-40B1-9FBD-FAD1E4505F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CF46-2E69-4A30-9A6E-E454D338DBDC}">
  <ds:schemaRefs>
    <ds:schemaRef ds:uri="2e824caf-08e7-4c7b-94a5-f21a9f39ed2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{4B13BB8E-C157-45F2-BBEE-C8F97E7C543B}TF6e1c0bd6-43b7-4cba-aa12-42a644606054ed6888a1-f34a1dfa61b5</Template>
  <TotalTime>37</TotalTime>
  <Words>53</Words>
  <Application>Microsoft Office PowerPoint</Application>
  <PresentationFormat>Panorámica</PresentationFormat>
  <Paragraphs>12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Berlín</vt:lpstr>
      <vt:lpstr>ANEXO DEL  REPORTE DE ESTADO</vt:lpstr>
      <vt:lpstr>Capturas del login en el Cliente</vt:lpstr>
      <vt:lpstr>Capturas del juego</vt:lpstr>
      <vt:lpstr>Capturas del protocolo del Cliente-Servidor</vt:lpstr>
      <vt:lpstr>Sprites diseñados para las entidades</vt:lpstr>
      <vt:lpstr>Tiles, extras e íconos diseñados</vt:lpstr>
      <vt:lpstr>Grabación de la jugabilidad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Ezequiel Maranzana</dc:creator>
  <cp:lastModifiedBy>MARANZANA RODRIGO EZEQUIEL</cp:lastModifiedBy>
  <cp:revision>2</cp:revision>
  <dcterms:created xsi:type="dcterms:W3CDTF">2025-10-07T16:24:16Z</dcterms:created>
  <dcterms:modified xsi:type="dcterms:W3CDTF">2025-10-07T17:01:41Z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0x0101006ED8DCC58D8F8E4C809BFEB85576E1A7</vt:lpwstr>
  </property>
</Properties>
</file>